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450" y="3152775"/>
            <a:ext cx="4229100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28825"/>
            <a:ext cx="112966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63691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5886" y="3065175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2139" y="3088325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5820" y="3528163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14198" y="3505014"/>
            <a:ext cx="6978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41793" y="4005064"/>
            <a:ext cx="6978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15676" y="4442563"/>
            <a:ext cx="6978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65313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2718" y="465313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9553" y="465313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7492" y="465313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43219" y="465313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08626" y="5208720"/>
            <a:ext cx="6234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58823" y="5208720"/>
            <a:ext cx="6234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46316" y="6111545"/>
            <a:ext cx="10178275" cy="367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501317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7712" y="501317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93915" y="501317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38462" y="5013176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808" y="5510887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57712" y="5510887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93915" y="5510887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38462" y="5510887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305050"/>
            <a:ext cx="11020425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78339"/>
            <a:ext cx="16561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2324638"/>
            <a:ext cx="8805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741" y="2764476"/>
            <a:ext cx="8805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9392" y="3215888"/>
            <a:ext cx="5548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41666" y="3655726"/>
            <a:ext cx="32549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4890" y="4072415"/>
            <a:ext cx="57571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2026-02-25T01:51:13Z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